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B251B-BBD9-4A81-8DFD-9135080F3889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12D3D-3211-4F11-9113-585AC2217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hebes-valley-of-the-queens-egy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0"/>
            <a:ext cx="2209800" cy="2209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-1676400" y="2130425"/>
            <a:ext cx="2362200" cy="7651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2--Fruit 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11552" cy="22424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egypt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09800"/>
            <a:ext cx="3505200" cy="2628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egypt05set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1676400"/>
            <a:ext cx="2135114" cy="1995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egyp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4876800"/>
            <a:ext cx="3200400" cy="1981200"/>
          </a:xfrm>
          <a:prstGeom prst="rect">
            <a:avLst/>
          </a:prstGeom>
        </p:spPr>
      </p:pic>
      <p:pic>
        <p:nvPicPr>
          <p:cNvPr id="8" name="Picture 7" descr="MAM635-IMG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05600" y="1483025"/>
            <a:ext cx="2438400" cy="2898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Picture 8" descr="mp_Little_Green_Bee_eate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4646140"/>
            <a:ext cx="2209799" cy="2211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9" descr="Miss-Egypt-2008-0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81201" y="4419600"/>
            <a:ext cx="1621536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11" descr="malawi-children-e127136229374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05600" y="3962400"/>
            <a:ext cx="2438400" cy="1952625"/>
          </a:xfrm>
          <a:prstGeom prst="rect">
            <a:avLst/>
          </a:prstGeom>
        </p:spPr>
      </p:pic>
      <p:pic>
        <p:nvPicPr>
          <p:cNvPr id="13" name="Picture 12" descr="2006-5-21-egypt-police-kick-protester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86000" y="0"/>
            <a:ext cx="1490129" cy="2349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 descr="alexandria-harbour-egypt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00400" y="3200400"/>
            <a:ext cx="2286000" cy="1676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14" descr="147484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629400" y="5429250"/>
            <a:ext cx="2686050" cy="1428750"/>
          </a:xfrm>
          <a:prstGeom prst="rect">
            <a:avLst/>
          </a:prstGeom>
        </p:spPr>
      </p:pic>
      <p:pic>
        <p:nvPicPr>
          <p:cNvPr id="17" name="Picture 16" descr="dunes-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668778" y="-1"/>
            <a:ext cx="3475222" cy="1524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wildegypt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819400" y="1752600"/>
            <a:ext cx="2514600" cy="18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 descr="souk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334000" y="3429000"/>
            <a:ext cx="1676400" cy="20223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2011DooleyAl</dc:creator>
  <cp:lastModifiedBy>2011DooleyAl</cp:lastModifiedBy>
  <cp:revision>8</cp:revision>
  <dcterms:created xsi:type="dcterms:W3CDTF">2010-05-24T14:24:47Z</dcterms:created>
  <dcterms:modified xsi:type="dcterms:W3CDTF">2010-05-26T13:48:17Z</dcterms:modified>
</cp:coreProperties>
</file>